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>
                <a:latin typeface="Arial" charset="0"/>
              </a:rPr>
              <a:t>日本臨床検査医学会</a:t>
            </a:r>
            <a:r>
              <a:rPr kumimoji="0" lang="en-US" altLang="ja-JP" sz="5300" b="1" dirty="0">
                <a:latin typeface="Arial" charset="0"/>
              </a:rPr>
              <a:t/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ＣＯ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r>
              <a:rPr kumimoji="0" lang="en-US" altLang="ja-JP" sz="5300" b="1" i="1" dirty="0"/>
              <a:t/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7287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様式１－Ａ</a:t>
            </a:r>
            <a:r>
              <a:rPr kumimoji="0" lang="en-US" altLang="ja-JP" sz="2400" b="1" dirty="0">
                <a:latin typeface="+mj-ea"/>
                <a:ea typeface="+mj-ea"/>
              </a:rPr>
              <a:t/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学術講演会口頭発表時、申告すべきＣＯＩ状態がない場合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13316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661025"/>
            <a:ext cx="944563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284663" y="5949950"/>
            <a:ext cx="453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一般社団法人　</a:t>
            </a:r>
            <a:r>
              <a:rPr lang="ja-JP" altLang="en-US" sz="2400" dirty="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日本臨床検査医学会 ＣＯ Ｉ （利益相反）開示 筆頭発表者名：　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tk03</cp:lastModifiedBy>
  <cp:revision>12</cp:revision>
  <dcterms:created xsi:type="dcterms:W3CDTF">2012-08-22T19:13:55Z</dcterms:created>
  <dcterms:modified xsi:type="dcterms:W3CDTF">2018-09-02T02:30:13Z</dcterms:modified>
</cp:coreProperties>
</file>